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  <p:sldMasterId id="2147483662" r:id="rId6"/>
  </p:sldMasterIdLst>
  <p:notesMasterIdLst>
    <p:notesMasterId r:id="rId9"/>
  </p:notesMasterIdLst>
  <p:sldIdLst>
    <p:sldId id="257" r:id="rId7"/>
    <p:sldId id="258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833" autoAdjust="0"/>
    <p:restoredTop sz="86286" autoAdjust="0"/>
  </p:normalViewPr>
  <p:slideViewPr>
    <p:cSldViewPr showGuides="1">
      <p:cViewPr varScale="1">
        <p:scale>
          <a:sx n="88" d="100"/>
          <a:sy n="88" d="100"/>
        </p:scale>
        <p:origin x="-523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BF77A4-95C4-49A7-B18D-D234C078783D}" type="datetimeFigureOut">
              <a:rPr lang="en-US" smtClean="0"/>
              <a:pPr/>
              <a:t>12/3/2009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F40DFA-B482-4AD0-A536-856EB395CEAD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8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4572" y="2954215"/>
            <a:ext cx="5788856" cy="5874475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  <a:spcAft>
                <a:spcPts val="300"/>
              </a:spcAft>
            </a:pPr>
            <a:endParaRPr lang="en-US" sz="1400" b="0" baseline="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4572" y="2954215"/>
            <a:ext cx="5788856" cy="5874475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  <a:spcAft>
                <a:spcPts val="300"/>
              </a:spcAft>
            </a:pPr>
            <a:endParaRPr lang="en-US" sz="1400" b="0" baseline="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12/3/2009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12/3/2009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12/3/2009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12/3/2009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12/3/2009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video" Target="http://www.youtube.com/v/XXrr8v3XKQg&amp;hl=fr_FR&amp;fs=1&amp;" TargetMode="External"/><Relationship Id="rId7" Type="http://schemas.openxmlformats.org/officeDocument/2006/relationships/image" Target="../media/image1.png"/><Relationship Id="rId2" Type="http://schemas.openxmlformats.org/officeDocument/2006/relationships/video" Target="http://www.youtube.com/v/EworySbtBJQ&amp;hl=fr_FR&amp;fs=1&amp;" TargetMode="External"/><Relationship Id="rId1" Type="http://schemas.openxmlformats.org/officeDocument/2006/relationships/video" Target="http://www.youtube.com/v/pSl0DkF4v7s&amp;hl=fr_FR&amp;fs=1&amp;" TargetMode="External"/><Relationship Id="rId6" Type="http://schemas.openxmlformats.org/officeDocument/2006/relationships/hyperlink" Target="http://www.microsoft.com/france/beta2010" TargetMode="Externa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france/beta2010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/>
            </a:gs>
            <a:gs pos="15000">
              <a:schemeClr val="tx1">
                <a:lumMod val="95000"/>
                <a:lumOff val="5000"/>
              </a:schemeClr>
            </a:gs>
            <a:gs pos="85000">
              <a:schemeClr val="tx1">
                <a:lumMod val="95000"/>
                <a:lumOff val="5000"/>
              </a:schemeClr>
            </a:gs>
            <a:gs pos="100000">
              <a:schemeClr val="tx2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6"/>
          <p:cNvGrpSpPr/>
          <p:nvPr/>
        </p:nvGrpSpPr>
        <p:grpSpPr>
          <a:xfrm>
            <a:off x="467544" y="357166"/>
            <a:ext cx="9217024" cy="1214342"/>
            <a:chOff x="890752" y="1813035"/>
            <a:chExt cx="7362497" cy="3231931"/>
          </a:xfrm>
          <a:scene3d>
            <a:camera prst="perspectiveRight"/>
            <a:lightRig rig="threePt" dir="t"/>
          </a:scene3d>
        </p:grpSpPr>
        <p:sp>
          <p:nvSpPr>
            <p:cNvPr id="7" name="Rounded Rectangle 6"/>
            <p:cNvSpPr/>
            <p:nvPr/>
          </p:nvSpPr>
          <p:spPr>
            <a:xfrm>
              <a:off x="1044802" y="1992332"/>
              <a:ext cx="7014066" cy="2849464"/>
            </a:xfrm>
            <a:prstGeom prst="roundRect">
              <a:avLst>
                <a:gd name="adj" fmla="val 831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xmlns:mc="http://schemas.openxmlformats.org/markup-compatibility/2006" xmlns:a14="http://schemas.microsoft.com/office/drawing/2010/main" val="000000" mc:Ignorable="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xmlns:mc="http://schemas.openxmlformats.org/markup-compatibility/2006" xmlns:a14="http://schemas.microsoft.com/office/drawing/2010/main" val="000000" mc:Ignorable="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xmlns:mc="http://schemas.openxmlformats.org/markup-compatibility/2006" xmlns:a14="http://schemas.microsoft.com/office/drawing/2010/main" val="000000" mc:Ignorable="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xmlns:mc="http://schemas.openxmlformats.org/markup-compatibility/2006" xmlns:a14="http://schemas.microsoft.com/office/drawing/2010/main" val="000000" mc:Ignorable="">
                        <a:shade val="47000"/>
                        <a:satMod val="150000"/>
                      </a:srgbClr>
                    </a:gs>
                    <a:gs pos="100000">
                      <a:srgbClr xmlns:mc="http://schemas.openxmlformats.org/markup-compatibility/2006" xmlns:a14="http://schemas.microsoft.com/office/drawing/2010/main" val="000000" mc:Ignorable="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xmlns:mc="http://schemas.openxmlformats.org/markup-compatibility/2006" xmlns:a14="http://schemas.microsoft.com/office/drawing/2010/main" val="000000" mc:Ignorable=""/>
                  </a:outerShdw>
                </a:effectLst>
                <a:latin typeface="Franklin Gothic Medium" pitchFamily="34" charset="0"/>
              </a:endParaRPr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1034231" y="2280722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ounded Rectangle 26"/>
            <p:cNvSpPr/>
            <p:nvPr/>
          </p:nvSpPr>
          <p:spPr>
            <a:xfrm>
              <a:off x="890752" y="1813035"/>
              <a:ext cx="7362497" cy="3231931"/>
            </a:xfrm>
            <a:prstGeom prst="roundRect">
              <a:avLst>
                <a:gd name="adj" fmla="val 8932"/>
              </a:avLst>
            </a:prstGeom>
            <a:noFill/>
            <a:ln w="127000" cap="rnd" cmpd="sng">
              <a:solidFill>
                <a:schemeClr val="bg1"/>
              </a:solidFill>
              <a:prstDash val="sysDot"/>
            </a:ln>
            <a:effectLst>
              <a:glow rad="139700">
                <a:srgbClr xmlns:mc="http://schemas.openxmlformats.org/markup-compatibility/2006" xmlns:a14="http://schemas.microsoft.com/office/drawing/2010/main" val="FFC000" mc:Ignorable="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54" name="Straight Connector 53"/>
            <p:cNvCxnSpPr/>
            <p:nvPr/>
          </p:nvCxnSpPr>
          <p:spPr>
            <a:xfrm>
              <a:off x="1034231" y="2602455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034231" y="2924188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1034231" y="3245921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1034231" y="3567654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1034231" y="3889387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1034231" y="4211120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1034231" y="4532853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Rectangle 74"/>
            <p:cNvSpPr/>
            <p:nvPr/>
          </p:nvSpPr>
          <p:spPr>
            <a:xfrm>
              <a:off x="1064967" y="2003100"/>
              <a:ext cx="7014066" cy="28494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5300"/>
                </a:lnSpc>
              </a:pPr>
              <a:r>
                <a:rPr lang="en-US" sz="4800" b="1" dirty="0" smtClean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xmlns:mc="http://schemas.openxmlformats.org/markup-compatibility/2006" xmlns:a14="http://schemas.microsoft.com/office/drawing/2010/main" val="000000" mc:Ignorable="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xmlns:mc="http://schemas.openxmlformats.org/markup-compatibility/2006" xmlns:a14="http://schemas.microsoft.com/office/drawing/2010/main" val="000000" mc:Ignorable="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prstClr val="black"/>
                      </a:gs>
                    </a:gsLst>
                    <a:lin ang="5400000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Franklin Gothic Medium" pitchFamily="34" charset="0"/>
                </a:rPr>
                <a:t>Les 3 plus beaux buts de la main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979712" y="6093296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dirty="0">
                <a:solidFill>
                  <a:schemeClr val="bg1"/>
                </a:solidFill>
              </a:rPr>
              <a:t>Réalisé avec Microsoft PowerPoint </a:t>
            </a:r>
            <a:r>
              <a:rPr lang="fr-FR" sz="2000" dirty="0" smtClean="0">
                <a:solidFill>
                  <a:schemeClr val="bg1"/>
                </a:solidFill>
              </a:rPr>
              <a:t>2010</a:t>
            </a:r>
            <a:endParaRPr lang="fr-FR" sz="2000" dirty="0" smtClean="0">
              <a:solidFill>
                <a:schemeClr val="bg1"/>
              </a:solidFill>
            </a:endParaRPr>
          </a:p>
          <a:p>
            <a:pPr algn="r"/>
            <a:r>
              <a:rPr lang="fr-FR" sz="2000" dirty="0" smtClean="0">
                <a:solidFill>
                  <a:schemeClr val="bg1"/>
                </a:solidFill>
              </a:rPr>
              <a:t>Testez </a:t>
            </a:r>
            <a:r>
              <a:rPr lang="fr-FR" sz="2000" dirty="0" smtClean="0">
                <a:solidFill>
                  <a:schemeClr val="bg1"/>
                </a:solidFill>
              </a:rPr>
              <a:t>le </a:t>
            </a:r>
            <a:r>
              <a:rPr lang="fr-FR" sz="2000" dirty="0" smtClean="0">
                <a:solidFill>
                  <a:schemeClr val="bg1"/>
                </a:solidFill>
              </a:rPr>
              <a:t>sur </a:t>
            </a:r>
            <a:r>
              <a:rPr lang="fr-FR" sz="2000" dirty="0" smtClean="0">
                <a:hlinkClick r:id="rId6"/>
              </a:rPr>
              <a:t>www.microsoft.com/france/beta2010</a:t>
            </a:r>
            <a:endParaRPr lang="en-US" sz="2000" dirty="0"/>
          </a:p>
        </p:txBody>
      </p:sp>
      <p:pic>
        <p:nvPicPr>
          <p:cNvPr id="4" name="pSl0DkF4v7s&amp;hl=fr_FR&amp;fs=1&amp;"/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323528" y="1898830"/>
            <a:ext cx="5400600" cy="4050450"/>
          </a:xfrm>
          <a:prstGeom prst="rect">
            <a:avLst/>
          </a:prstGeom>
        </p:spPr>
      </p:pic>
      <p:pic>
        <p:nvPicPr>
          <p:cNvPr id="11" name="EworySbtBJQ&amp;hl=fr_FR&amp;fs=1&amp;"/>
          <p:cNvPicPr>
            <a:picLocks noRot="1" noChangeAspect="1"/>
          </p:cNvPicPr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6084168" y="1916832"/>
            <a:ext cx="2592288" cy="1944216"/>
          </a:xfrm>
          <a:prstGeom prst="rect">
            <a:avLst/>
          </a:prstGeom>
        </p:spPr>
      </p:pic>
      <p:pic>
        <p:nvPicPr>
          <p:cNvPr id="12" name="XXrr8v3XKQg&amp;hl=fr_FR&amp;fs=1&amp;"/>
          <p:cNvPicPr>
            <a:picLocks noRot="1" noChangeAspect="1"/>
          </p:cNvPicPr>
          <p:nvPr>
            <a:videoFile r:link="rId3"/>
          </p:nvPr>
        </p:nvPicPr>
        <p:blipFill>
          <a:blip r:embed="rId7"/>
          <a:stretch>
            <a:fillRect/>
          </a:stretch>
        </p:blipFill>
        <p:spPr>
          <a:xfrm>
            <a:off x="6084168" y="4005064"/>
            <a:ext cx="2592288" cy="1944216"/>
          </a:xfrm>
          <a:prstGeom prst="rect">
            <a:avLst/>
          </a:prstGeom>
        </p:spPr>
      </p:pic>
      <p:pic>
        <p:nvPicPr>
          <p:cNvPr id="23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61" y="6093296"/>
            <a:ext cx="2162715" cy="7101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5729">
        <p14:ripple/>
      </p:transition>
    </mc:Choice>
    <mc:Fallback>
      <p:transition xmlns:p14="http://schemas.microsoft.com/office/powerpoint/2010/main" spd="slow" advTm="5729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6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5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47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47" tmFilter="0, 0; 0.125,0.2665; 0.25,0.4; 0.375,0.465; 0.5,0.5;  0.625,0.535; 0.75,0.6; 0.875,0.7335; 1,1">
                                          <p:stCondLst>
                                            <p:cond delay="74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73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85" tmFilter="0, 0; 0.125,0.2665; 0.25,0.4; 0.375,0.465; 0.5,0.5;  0.625,0.535; 0.75,0.6; 0.875,0.7335; 1,1">
                                          <p:stCondLst>
                                            <p:cond delay="186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9">
                                          <p:stCondLst>
                                            <p:cond delay="73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87" decel="50000">
                                          <p:stCondLst>
                                            <p:cond delay="76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9">
                                          <p:stCondLst>
                                            <p:cond delay="14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87" decel="50000">
                                          <p:stCondLst>
                                            <p:cond delay="150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9">
                                          <p:stCondLst>
                                            <p:cond delay="184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87" decel="50000">
                                          <p:stCondLst>
                                            <p:cond delay="18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9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87" decel="50000">
                                          <p:stCondLst>
                                            <p:cond delay="206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9250"/>
                            </p:stCondLst>
                            <p:childTnLst>
                              <p:par>
                                <p:cTn id="2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3"/>
        <p14:stopEvt time="0" objId="3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7584" y="1811719"/>
            <a:ext cx="7488832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/>
              <a:t>Réalisé avec </a:t>
            </a:r>
          </a:p>
          <a:p>
            <a:pPr algn="ctr"/>
            <a:r>
              <a:rPr lang="fr-FR" sz="4000" dirty="0" smtClean="0"/>
              <a:t>Microsoft PowerPoint 2010</a:t>
            </a:r>
          </a:p>
          <a:p>
            <a:pPr algn="ctr"/>
            <a:endParaRPr lang="fr-FR" sz="4000" dirty="0" smtClean="0"/>
          </a:p>
          <a:p>
            <a:pPr algn="ctr"/>
            <a:r>
              <a:rPr lang="fr-FR" sz="4000" dirty="0" smtClean="0"/>
              <a:t>Testez le gratuitement sur</a:t>
            </a:r>
          </a:p>
          <a:p>
            <a:pPr algn="ctr"/>
            <a:r>
              <a:rPr lang="fr-FR" sz="2800" dirty="0" smtClean="0">
                <a:hlinkClick r:id="rId3"/>
              </a:rPr>
              <a:t>http://www.microsoft.com/france/beta2010</a:t>
            </a:r>
            <a:endParaRPr lang="en-US" sz="4000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824" y="188640"/>
            <a:ext cx="2357748" cy="432048"/>
          </a:xfrm>
          <a:prstGeom prst="rect">
            <a:avLst/>
          </a:prstGeom>
        </p:spPr>
      </p:pic>
      <p:pic>
        <p:nvPicPr>
          <p:cNvPr id="1026" name="Picture 1" descr="office-2010[1]5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64" y="144016"/>
            <a:ext cx="1646040" cy="54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2096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5729">
        <p14:vortex dir="r"/>
      </p:transition>
    </mc:Choice>
    <mc:Fallback>
      <p:transition xmlns:p14="http://schemas.microsoft.com/office/powerpoint/2010/main" spd="slow" advTm="5729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0" objId="3"/>
        <p14:stopEvt time="0" objId="3"/>
      </p14:showEvtLst>
    </p:ext>
  </p:extLst>
</p:sld>
</file>

<file path=ppt/theme/theme1.xml><?xml version="1.0" encoding="utf-8"?>
<a:theme xmlns:a="http://schemas.openxmlformats.org/drawingml/2006/main" name="Backgrounds for PowerPoint slides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F7856CD46387443811428F16B5378D3" ma:contentTypeVersion="0" ma:contentTypeDescription="Create a new document." ma:contentTypeScope="" ma:versionID="17a1fa9394e9df3ffe0f82bd7dbd4843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outs:outSpaceData xmlns:outs="http://schemas.microsoft.com/office/2009/outspace/metadata">
  <outs:relatedDates>
    <outs:relatedDate>
      <outs:type>3</outs:type>
      <outs:displayName>Last Modified</outs:displayName>
      <outs:dateTime>2009-11-17T08:24:00Z</outs:dateTime>
      <outs:isPinned>true</outs:isPinned>
    </outs:relatedDate>
    <outs:relatedDate>
      <outs:type>2</outs:type>
      <outs:displayName>Created</outs:displayName>
      <outs:dateTime>2008-12-16T17:57:37Z</outs:dateTime>
      <outs:isPinned>true</outs:isPinned>
    </outs:relatedDate>
    <outs:relatedDate>
      <outs:type>4</outs:type>
      <outs:displayName>Last Printed</outs:displayName>
      <outs:dateTime/>
      <outs:isPinned>true</outs:isPinned>
    </outs:relatedDate>
  </outs:relatedDates>
  <outs:relatedDocuments>
    <outs:relatedDocument>
      <outs:type>2</outs:type>
      <outs:displayName>Other documents in current folder</outs:displayName>
      <outs:uri/>
      <outs:isPinned>true</outs:isPinned>
    </outs:relatedDocument>
  </outs:relatedDocuments>
  <outs:relatedPeople>
    <outs:relatedPeopleItem>
      <outs:category>Author</outs:category>
      <outs:people>
        <outs:relatedPerson>
          <outs:displayName>pydel</outs:displayName>
          <outs:accountName/>
        </outs:relatedPerson>
      </outs:people>
      <outs:source>0</outs:source>
      <outs:isPinned>true</outs:isPinned>
    </outs:relatedPeopleItem>
    <outs:relatedPeopleItem>
      <outs:category>Last modified by</outs:category>
      <outs:people>
        <outs:relatedPerson>
          <outs:displayName>franckha</outs:displayName>
          <outs:accountName/>
        </outs:relatedPerson>
      </outs:people>
      <outs:source>0</outs:source>
      <outs:isPinned>true</outs:isPinned>
    </outs:relatedPeopleItem>
    <outs:relatedPeopleItem>
      <outs:category>Manager</outs:category>
      <outs:people/>
      <outs:source>0</outs:source>
      <outs:isPinned>false</outs:isPinned>
    </outs:relatedPeopleItem>
  </outs:relatedPeople>
  <propertyMetadataList xmlns="http://schemas.microsoft.com/office/2009/outspace/metadata">
    <propertyMetadata>
      <type>0</type>
      <propertyId>2228224</propertyId>
      <propertyName/>
      <isPinned>true</isPinned>
    </propertyMetadata>
    <propertyMetadata>
      <type>0</type>
      <propertyId>1114115</propertyId>
      <propertyName/>
      <isPinned>true</isPinned>
    </propertyMetadata>
    <propertyMetadata>
      <type>0</type>
      <propertyId>1114117</propertyId>
      <propertyName/>
      <isPinned>true</isPinned>
    </propertyMetadata>
    <propertyMetadata>
      <type>0</type>
      <propertyId>589825</propertyId>
      <propertyName/>
      <isPinned>false</isPinned>
    </propertyMetadata>
    <propertyMetadata>
      <type>0</type>
      <propertyId>1114116</propertyId>
      <propertyName/>
      <isPinned>false</isPinned>
    </propertyMetadata>
    <propertyMetadata>
      <type>0</type>
      <propertyId>14</propertyId>
      <propertyName/>
      <isPinned>true</isPinned>
    </propertyMetadata>
    <propertyMetadata>
      <type>0</type>
      <propertyId>8</propertyId>
      <propertyName/>
      <isPinned>true</isPinned>
    </propertyMetadata>
    <propertyMetadata>
      <type>0</type>
      <propertyId>6</propertyId>
      <propertyName/>
      <isPinned>false</isPinned>
    </propertyMetadata>
    <propertyMetadata>
      <type>0</type>
      <propertyId>1114118</propertyId>
      <propertyName/>
      <isPinned>false</isPinned>
    </propertyMetadata>
    <propertyMetadata>
      <type>0</type>
      <propertyId>1179649</propertyId>
      <propertyName/>
      <isPinned>false</isPinned>
    </propertyMetadata>
    <propertyMetadata>
      <type>0</type>
      <propertyId>655365</propertyId>
      <propertyName/>
      <isPinned>false</isPinned>
    </propertyMetadata>
    <propertyMetadata>
      <type>0</type>
      <propertyId>1</propertyId>
      <propertyName/>
      <isPinned>false</isPinned>
    </propertyMetadata>
    <propertyMetadata>
      <type>0</type>
      <propertyId>0</propertyId>
      <propertyName/>
      <isPinned>true</isPinned>
    </propertyMetadata>
    <propertyMetadata>
      <type>0</type>
      <propertyId>13</propertyId>
      <propertyName/>
      <isPinned>false</isPinned>
    </propertyMetadata>
    <propertyMetadata>
      <type>0</type>
      <propertyId>1179653</propertyId>
      <propertyName/>
      <isPinned>false</isPinned>
    </propertyMetadata>
    <propertyMetadata>
      <type>0</type>
      <propertyId>22</propertyId>
      <propertyName/>
      <isPinned>false</isPinned>
    </propertyMetadata>
  </propertyMetadataList>
  <outs:corruptMetadataWasLost/>
</outs:outSpaceData>
</file>

<file path=customXml/itemProps1.xml><?xml version="1.0" encoding="utf-8"?>
<ds:datastoreItem xmlns:ds="http://schemas.openxmlformats.org/officeDocument/2006/customXml" ds:itemID="{F9755AE4-9D3B-4B83-8A34-078F80954662}">
  <ds:schemaRefs>
    <ds:schemaRef ds:uri="http://purl.org/dc/dcmitype/"/>
    <ds:schemaRef ds:uri="http://purl.org/dc/elements/1.1/"/>
    <ds:schemaRef ds:uri="http://www.w3.org/XML/1998/namespace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231155D3-2C10-4E5C-A984-828CF919FC3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EFA85343-13A4-4D3A-A51C-8505DBB287F5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DEDDE17F-7CB6-443F-BD5B-753CE89844DE}">
  <ds:schemaRefs>
    <ds:schemaRef ds:uri="http://schemas.microsoft.com/office/2009/outspace/meta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Backgrounds for PowerPoint slides</Template>
  <TotalTime>736</TotalTime>
  <Words>29</Words>
  <Application>Microsoft Office PowerPoint</Application>
  <PresentationFormat>Affichage à l'écran (4:3)</PresentationFormat>
  <Paragraphs>8</Paragraphs>
  <Slides>2</Slides>
  <Notes>2</Notes>
  <HiddenSlides>0</HiddenSlides>
  <MMClips>3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2</vt:i4>
      </vt:variant>
    </vt:vector>
  </HeadingPairs>
  <TitlesOfParts>
    <vt:vector size="4" baseType="lpstr">
      <vt:lpstr>Backgrounds for PowerPoint slides</vt:lpstr>
      <vt:lpstr>2_Office Theme</vt:lpstr>
      <vt:lpstr>Présentation PowerPoint</vt:lpstr>
      <vt:lpstr>Présentation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pydel</dc:creator>
  <cp:lastModifiedBy>Franck Halmaert</cp:lastModifiedBy>
  <cp:revision>83</cp:revision>
  <dcterms:created xsi:type="dcterms:W3CDTF">2008-12-16T17:57:37Z</dcterms:created>
  <dcterms:modified xsi:type="dcterms:W3CDTF">2009-12-03T02:51:55Z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0x0101004F7856CD46387443811428F16B5378D3</vt:lpwstr>
  </property>
  <property fmtid="{D5CDD505-2E9C-101B-9397-08002B2CF9AE}" pid="3" name="_TemplateID">
    <vt:lpwstr>TC103382661033</vt:lpwstr>
  </property>
</Properties>
</file>